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3"/>
  </p:notesMasterIdLst>
  <p:sldIdLst>
    <p:sldId id="940" r:id="rId2"/>
  </p:sldIdLst>
  <p:sldSz cx="9144000" cy="6858000" type="screen4x3"/>
  <p:notesSz cx="7053263" cy="10180638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6pPr>
    <a:lvl7pPr marL="2743200" algn="l" defTabSz="914400" rtl="0" eaLnBrk="1" latinLnBrk="0" hangingPunct="1"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7pPr>
    <a:lvl8pPr marL="3200400" algn="l" defTabSz="914400" rtl="0" eaLnBrk="1" latinLnBrk="0" hangingPunct="1"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8pPr>
    <a:lvl9pPr marL="3657600" algn="l" defTabSz="914400" rtl="0" eaLnBrk="1" latinLnBrk="0" hangingPunct="1">
      <a:defRPr sz="2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Showcard Gothic" pitchFamily="82" charset="0"/>
        <a:ea typeface="SimSun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8">
          <p15:clr>
            <a:srgbClr val="A4A3A4"/>
          </p15:clr>
        </p15:guide>
        <p15:guide id="2" pos="22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7ECC4"/>
    <a:srgbClr val="EADEBD"/>
    <a:srgbClr val="FFFF99"/>
    <a:srgbClr val="CC3300"/>
    <a:srgbClr val="FF0000"/>
    <a:srgbClr val="FF9900"/>
    <a:srgbClr val="0000FF"/>
    <a:srgbClr val="008080"/>
    <a:srgbClr val="FF33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87" autoAdjust="0"/>
  </p:normalViewPr>
  <p:slideViewPr>
    <p:cSldViewPr snapToGrid="0">
      <p:cViewPr varScale="1">
        <p:scale>
          <a:sx n="113" d="100"/>
          <a:sy n="113" d="100"/>
        </p:scale>
        <p:origin x="1452" y="96"/>
      </p:cViewPr>
      <p:guideLst>
        <p:guide orient="horz" pos="928"/>
        <p:guide pos="22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"/>
            <a:ext cx="3057024" cy="50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874" tIns="45437" rIns="90874" bIns="45437" numCol="1" anchor="t" anchorCtr="0" compatLnSpc="1">
            <a:prstTxWarp prst="textNoShape">
              <a:avLst/>
            </a:prstTxWarp>
          </a:bodyPr>
          <a:lstStyle>
            <a:lvl1pPr defTabSz="909341">
              <a:defRPr sz="1100">
                <a:solidFill>
                  <a:schemeClr val="tx1"/>
                </a:solidFill>
                <a:effectLst/>
                <a:latin typeface="Arial" pitchFamily="34" charset="0"/>
              </a:defRPr>
            </a:lvl1pPr>
          </a:lstStyle>
          <a:p>
            <a:endParaRPr lang="en-US" altLang="ja-JP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577" y="4"/>
            <a:ext cx="3057023" cy="50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874" tIns="45437" rIns="90874" bIns="45437" numCol="1" anchor="t" anchorCtr="0" compatLnSpc="1">
            <a:prstTxWarp prst="textNoShape">
              <a:avLst/>
            </a:prstTxWarp>
          </a:bodyPr>
          <a:lstStyle>
            <a:lvl1pPr algn="r" defTabSz="909341">
              <a:defRPr sz="1100">
                <a:solidFill>
                  <a:schemeClr val="tx1"/>
                </a:solidFill>
                <a:effectLst/>
                <a:latin typeface="Arial" pitchFamily="34" charset="0"/>
              </a:defRPr>
            </a:lvl1pPr>
          </a:lstStyle>
          <a:p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82663" y="765175"/>
            <a:ext cx="508793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4828" y="4835598"/>
            <a:ext cx="5643608" cy="458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874" tIns="45437" rIns="90874" bIns="454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71200"/>
            <a:ext cx="3057024" cy="50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874" tIns="45437" rIns="90874" bIns="45437" numCol="1" anchor="b" anchorCtr="0" compatLnSpc="1">
            <a:prstTxWarp prst="textNoShape">
              <a:avLst/>
            </a:prstTxWarp>
          </a:bodyPr>
          <a:lstStyle>
            <a:lvl1pPr defTabSz="909341">
              <a:defRPr sz="1100">
                <a:solidFill>
                  <a:schemeClr val="tx1"/>
                </a:solidFill>
                <a:effectLst/>
                <a:latin typeface="Arial" pitchFamily="34" charset="0"/>
              </a:defRPr>
            </a:lvl1pPr>
          </a:lstStyle>
          <a:p>
            <a:endParaRPr lang="en-US" altLang="ja-JP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577" y="9671200"/>
            <a:ext cx="3057023" cy="50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874" tIns="45437" rIns="90874" bIns="45437" numCol="1" anchor="b" anchorCtr="0" compatLnSpc="1">
            <a:prstTxWarp prst="textNoShape">
              <a:avLst/>
            </a:prstTxWarp>
          </a:bodyPr>
          <a:lstStyle>
            <a:lvl1pPr algn="r" defTabSz="909341">
              <a:defRPr sz="1100">
                <a:solidFill>
                  <a:schemeClr val="tx1"/>
                </a:solidFill>
                <a:effectLst/>
                <a:latin typeface="Arial" pitchFamily="34" charset="0"/>
              </a:defRPr>
            </a:lvl1pPr>
          </a:lstStyle>
          <a:p>
            <a:fld id="{CA8524BA-4EDA-4F8D-A13F-C469D31D233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4911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041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4638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381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772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32642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480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33428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657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80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497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1965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77800"/>
            <a:ext cx="103505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Rectangle 12"/>
          <p:cNvSpPr>
            <a:spLocks noChangeArrowheads="1"/>
          </p:cNvSpPr>
          <p:nvPr userDrawn="1"/>
        </p:nvSpPr>
        <p:spPr bwMode="auto">
          <a:xfrm>
            <a:off x="1211263" y="192088"/>
            <a:ext cx="1665287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ja-JP" altLang="en-US" sz="900">
                <a:solidFill>
                  <a:schemeClr val="tx1"/>
                </a:solidFill>
                <a:effectLst/>
                <a:latin typeface="ＭＳ Ｐゴシック" pitchFamily="50" charset="-128"/>
                <a:ea typeface="HGP創英角ｺﾞｼｯｸUB" pitchFamily="50" charset="-128"/>
              </a:rPr>
              <a:t>アジア都市景観賞</a:t>
            </a:r>
          </a:p>
          <a:p>
            <a:pPr algn="ctr" eaLnBrk="0" hangingPunct="0"/>
            <a:r>
              <a:rPr lang="zh-CN" altLang="en-US" sz="900" b="1">
                <a:solidFill>
                  <a:schemeClr val="tx1"/>
                </a:solidFill>
                <a:effectLst/>
                <a:latin typeface="SimSun" pitchFamily="2" charset="-122"/>
              </a:rPr>
              <a:t>亞洲都市景觀獎</a:t>
            </a:r>
          </a:p>
          <a:p>
            <a:pPr algn="ctr" eaLnBrk="0" hangingPunct="0"/>
            <a:r>
              <a:rPr lang="en-US" altLang="ja-JP" sz="900" b="1">
                <a:solidFill>
                  <a:schemeClr val="tx1"/>
                </a:solidFill>
                <a:effectLst/>
                <a:latin typeface="Arial Rounded MT Bold" pitchFamily="34" charset="0"/>
                <a:ea typeface="ＪＳＰゴシック" pitchFamily="50" charset="-128"/>
              </a:rPr>
              <a:t>Asian Townscape Awards</a:t>
            </a:r>
            <a:r>
              <a:rPr lang="en-US" altLang="ja-JP" sz="900">
                <a:solidFill>
                  <a:schemeClr val="tx1"/>
                </a:solidFill>
                <a:effectLst/>
                <a:latin typeface="Century Gothic" pitchFamily="34" charset="0"/>
                <a:ea typeface="SimHei" pitchFamily="49" charset="-122"/>
              </a:rPr>
              <a:t> </a:t>
            </a:r>
          </a:p>
        </p:txBody>
      </p:sp>
      <p:sp>
        <p:nvSpPr>
          <p:cNvPr id="2062" name="Rectangle 14"/>
          <p:cNvSpPr>
            <a:spLocks noChangeArrowheads="1"/>
          </p:cNvSpPr>
          <p:nvPr userDrawn="1"/>
        </p:nvSpPr>
        <p:spPr bwMode="auto">
          <a:xfrm>
            <a:off x="2700338" y="0"/>
            <a:ext cx="6443662" cy="168275"/>
          </a:xfrm>
          <a:prstGeom prst="rect">
            <a:avLst/>
          </a:prstGeom>
          <a:solidFill>
            <a:srgbClr val="33CC33">
              <a:alpha val="32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063" name="Rectangle 15"/>
          <p:cNvSpPr>
            <a:spLocks noChangeArrowheads="1"/>
          </p:cNvSpPr>
          <p:nvPr userDrawn="1"/>
        </p:nvSpPr>
        <p:spPr bwMode="auto">
          <a:xfrm>
            <a:off x="3035300" y="214313"/>
            <a:ext cx="6108700" cy="198437"/>
          </a:xfrm>
          <a:prstGeom prst="rect">
            <a:avLst/>
          </a:prstGeom>
          <a:solidFill>
            <a:srgbClr val="66FF33">
              <a:alpha val="1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064" name="Rectangle 16"/>
          <p:cNvSpPr>
            <a:spLocks noChangeArrowheads="1"/>
          </p:cNvSpPr>
          <p:nvPr userDrawn="1"/>
        </p:nvSpPr>
        <p:spPr bwMode="auto">
          <a:xfrm>
            <a:off x="3381375" y="469900"/>
            <a:ext cx="5762625" cy="184150"/>
          </a:xfrm>
          <a:prstGeom prst="rect">
            <a:avLst/>
          </a:prstGeom>
          <a:solidFill>
            <a:srgbClr val="99FF66">
              <a:alpha val="10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065" name="Rectangle 17"/>
          <p:cNvSpPr>
            <a:spLocks noChangeArrowheads="1"/>
          </p:cNvSpPr>
          <p:nvPr userDrawn="1"/>
        </p:nvSpPr>
        <p:spPr bwMode="auto">
          <a:xfrm>
            <a:off x="0" y="6350000"/>
            <a:ext cx="9144000" cy="508000"/>
          </a:xfrm>
          <a:prstGeom prst="rect">
            <a:avLst/>
          </a:prstGeom>
          <a:gradFill rotWithShape="1">
            <a:gsLst>
              <a:gs pos="0">
                <a:schemeClr val="bg1">
                  <a:alpha val="39999"/>
                </a:schemeClr>
              </a:gs>
              <a:gs pos="100000">
                <a:srgbClr val="DAF2CE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849174" y="1587125"/>
            <a:ext cx="747422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ja-JP" altLang="en-US" sz="105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050" dirty="0">
                <a:solidFill>
                  <a:schemeClr val="tx1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3773713278"/>
      </p:ext>
    </p:extLst>
  </p:cSld>
  <p:clrMapOvr>
    <a:masterClrMapping/>
  </p:clrMapOvr>
</p:sld>
</file>

<file path=ppt/theme/theme1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ja-JP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Showcard Gothic" pitchFamily="82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ja-JP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Showcard Gothic" pitchFamily="82" charset="0"/>
            <a:ea typeface="SimSun" pitchFamily="2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9241</TotalTime>
  <Pages>0</Pages>
  <Words>0</Words>
  <Characters>0</Characters>
  <Application>Microsoft Office PowerPoint</Application>
  <DocSecurity>0</DocSecurity>
  <PresentationFormat>화면 슬라이드 쇼(4:3)</PresentationFormat>
  <Lines>0</Lines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HGP創英角ｺﾞｼｯｸUB</vt:lpstr>
      <vt:lpstr>ＪＳＰゴシック</vt:lpstr>
      <vt:lpstr>ＭＳ 明朝</vt:lpstr>
      <vt:lpstr>ＭＳ Ｐゴシック</vt:lpstr>
      <vt:lpstr>SimHei</vt:lpstr>
      <vt:lpstr>SimSun</vt:lpstr>
      <vt:lpstr>Arial</vt:lpstr>
      <vt:lpstr>Arial Rounded MT Bold</vt:lpstr>
      <vt:lpstr>Century Gothic</vt:lpstr>
      <vt:lpstr>Showcard Gothic</vt:lpstr>
      <vt:lpstr>2_自定义设计方案</vt:lpstr>
      <vt:lpstr>PowerPoint 프레젠테이션</vt:lpstr>
    </vt:vector>
  </TitlesOfParts>
  <Company>MC SYSTEM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tang-yin</dc:creator>
  <cp:lastModifiedBy>User</cp:lastModifiedBy>
  <cp:revision>1254</cp:revision>
  <cp:lastPrinted>2017-05-30T04:54:07Z</cp:lastPrinted>
  <dcterms:created xsi:type="dcterms:W3CDTF">2005-08-16T03:30:17Z</dcterms:created>
  <dcterms:modified xsi:type="dcterms:W3CDTF">2023-05-28T04:44:33Z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1041-6.6.0.2723</vt:lpwstr>
  </property>
</Properties>
</file>